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66" r:id="rId3"/>
    <p:sldId id="267" r:id="rId4"/>
    <p:sldId id="268" r:id="rId5"/>
    <p:sldId id="271" r:id="rId6"/>
    <p:sldId id="272" r:id="rId7"/>
    <p:sldId id="273" r:id="rId8"/>
    <p:sldId id="276" r:id="rId9"/>
    <p:sldId id="292" r:id="rId10"/>
    <p:sldId id="294" r:id="rId11"/>
    <p:sldId id="293" r:id="rId12"/>
    <p:sldId id="279" r:id="rId13"/>
    <p:sldId id="295" r:id="rId14"/>
    <p:sldId id="286" r:id="rId15"/>
    <p:sldId id="281" r:id="rId16"/>
    <p:sldId id="282" r:id="rId17"/>
    <p:sldId id="283" r:id="rId18"/>
    <p:sldId id="280" r:id="rId19"/>
    <p:sldId id="274" r:id="rId20"/>
    <p:sldId id="275" r:id="rId21"/>
    <p:sldId id="287" r:id="rId22"/>
    <p:sldId id="288" r:id="rId23"/>
    <p:sldId id="289" r:id="rId24"/>
    <p:sldId id="290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6984" autoAdjust="0"/>
  </p:normalViewPr>
  <p:slideViewPr>
    <p:cSldViewPr>
      <p:cViewPr>
        <p:scale>
          <a:sx n="100" d="100"/>
          <a:sy n="100" d="100"/>
        </p:scale>
        <p:origin x="12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4094D0-29B9-43F0-B4E2-7953F8A265CD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77B1B0B-22F9-4960-917E-741DCED5A3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gjimmy\OneDrive\CTE%20Folder\CTE%20Advisory%20Folder%202014-2015\NATIVE%20SKILLS.pptx#-1,1,NATIVE SKILL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7406640" cy="1600200"/>
          </a:xfrm>
        </p:spPr>
        <p:txBody>
          <a:bodyPr>
            <a:normAutofit/>
          </a:bodyPr>
          <a:lstStyle/>
          <a:p>
            <a:pPr algn="ctr"/>
            <a:endParaRPr lang="en-US" sz="600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4648200" cy="2614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057275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8200" y="1371600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Mr. Sherry</a:t>
            </a:r>
          </a:p>
          <a:p>
            <a:pPr algn="ctr"/>
            <a:r>
              <a:rPr lang="en-US" sz="2400" dirty="0" smtClean="0"/>
              <a:t>Skills, USA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49" y="1066800"/>
            <a:ext cx="3565922" cy="475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33528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Marrec</a:t>
            </a:r>
            <a:r>
              <a:rPr lang="en-US" sz="3600" dirty="0" smtClean="0"/>
              <a:t> Clement</a:t>
            </a:r>
            <a:endParaRPr lang="en-US" sz="3600" dirty="0" smtClean="0"/>
          </a:p>
          <a:p>
            <a:pPr algn="ctr"/>
            <a:r>
              <a:rPr lang="en-US" sz="2000" b="1" dirty="0" smtClean="0"/>
              <a:t>Scholarship $3000</a:t>
            </a:r>
          </a:p>
          <a:p>
            <a:pPr algn="ctr"/>
            <a:r>
              <a:rPr lang="en-US" sz="2000" b="1" dirty="0" smtClean="0"/>
              <a:t>Placed top 15</a:t>
            </a:r>
            <a:endParaRPr lang="en-US" sz="2000" b="1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CCAP Culinary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2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33400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960437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Ms. Jimmy</a:t>
            </a:r>
          </a:p>
          <a:p>
            <a:pPr algn="ctr"/>
            <a:r>
              <a:rPr lang="en-US" sz="2400" dirty="0" smtClean="0"/>
              <a:t>FBLA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r="11111"/>
          <a:stretch/>
        </p:blipFill>
        <p:spPr>
          <a:xfrm>
            <a:off x="4495800" y="1066800"/>
            <a:ext cx="4490421" cy="475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3886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Gabrielle Lee</a:t>
            </a:r>
          </a:p>
          <a:p>
            <a:pPr algn="ctr"/>
            <a:r>
              <a:rPr lang="en-US" sz="2000" b="1" dirty="0"/>
              <a:t>Accounting II</a:t>
            </a:r>
          </a:p>
          <a:p>
            <a:pPr algn="ctr"/>
            <a:r>
              <a:rPr lang="en-US" dirty="0" smtClean="0"/>
              <a:t>Junior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Place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Qualified for Nationals in Chicago, IL in July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4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066800"/>
            <a:ext cx="3448496" cy="2362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STUDENT </a:t>
            </a:r>
            <a:r>
              <a:rPr lang="en-US" sz="2800" dirty="0" smtClean="0"/>
              <a:t>ORGANIZATION</a:t>
            </a:r>
            <a:endParaRPr lang="en-US" sz="5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rtl="0" eaLnBrk="1" fontAlgn="auto" latinLnBrk="0" hangingPunct="1"/>
            <a:r>
              <a:rPr kumimoji="0" lang="en-US" sz="2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pres?slideindex=1&amp;slidetitle=NATIVE SKILLS"/>
              </a:rPr>
              <a:t>NATIVE </a:t>
            </a:r>
            <a:r>
              <a:rPr kumimoji="0" lang="en-US" sz="2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pres?slideindex=1&amp;slidetitle=NATIVE SKILLS"/>
              </a:rPr>
              <a:t>SKILLS</a:t>
            </a:r>
            <a:endParaRPr kumimoji="0" lang="en-US" sz="2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743200"/>
            <a:ext cx="2971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/>
              <a:t>Mr. Kimbrough</a:t>
            </a:r>
          </a:p>
          <a:p>
            <a:pPr lvl="1"/>
            <a:r>
              <a:rPr lang="en-US" sz="2400" dirty="0"/>
              <a:t>Ms. Lee</a:t>
            </a:r>
          </a:p>
          <a:p>
            <a:pPr lvl="1"/>
            <a:r>
              <a:rPr lang="en-US" sz="2400" dirty="0"/>
              <a:t>Mr. </a:t>
            </a:r>
            <a:r>
              <a:rPr lang="en-US" sz="2400" dirty="0" smtClean="0"/>
              <a:t> Anderson</a:t>
            </a:r>
          </a:p>
          <a:p>
            <a:pPr lvl="1"/>
            <a:r>
              <a:rPr lang="en-US" sz="2400" dirty="0" smtClean="0"/>
              <a:t>Ms. Pogue</a:t>
            </a:r>
          </a:p>
          <a:p>
            <a:pPr lvl="1"/>
            <a:r>
              <a:rPr lang="en-US" sz="2400" dirty="0" smtClean="0"/>
              <a:t>Mr. Wagner</a:t>
            </a:r>
          </a:p>
          <a:p>
            <a:pPr lvl="1"/>
            <a:r>
              <a:rPr lang="en-US" sz="2400" dirty="0" smtClean="0"/>
              <a:t>Mr. Nelson</a:t>
            </a:r>
          </a:p>
          <a:p>
            <a:pPr lvl="1"/>
            <a:r>
              <a:rPr lang="en-US" sz="2400" dirty="0" smtClean="0"/>
              <a:t>Mr. Gilliam</a:t>
            </a:r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057275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8200" y="1371600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Mr. Sherry</a:t>
            </a:r>
          </a:p>
          <a:p>
            <a:pPr algn="ctr"/>
            <a:r>
              <a:rPr lang="en-US" sz="2400" dirty="0" smtClean="0"/>
              <a:t>NATIVE SKILLS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49" y="1066800"/>
            <a:ext cx="3565922" cy="475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3352800"/>
            <a:ext cx="3886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Marrec</a:t>
            </a:r>
            <a:r>
              <a:rPr lang="en-US" sz="3600" dirty="0" smtClean="0"/>
              <a:t> Clement</a:t>
            </a:r>
            <a:endParaRPr lang="en-US" sz="3600" dirty="0" smtClean="0"/>
          </a:p>
          <a:p>
            <a:pPr algn="ctr"/>
            <a:r>
              <a:rPr lang="en-US" sz="2000" b="1" dirty="0" smtClean="0"/>
              <a:t>Gold Medal Winner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NATIVE SKILLS COMPETITION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Tuba City,  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8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33400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960437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Ms. Jimmy</a:t>
            </a:r>
          </a:p>
          <a:p>
            <a:pPr algn="ctr"/>
            <a:r>
              <a:rPr lang="en-US" sz="2400" dirty="0" smtClean="0"/>
              <a:t>FBLA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37" y="685800"/>
            <a:ext cx="4490421" cy="252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Thanksgiving Community Service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Walking Dead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Office Leadership Camp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SLC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38600"/>
            <a:ext cx="4655684" cy="261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53625"/>
            <a:ext cx="1676400" cy="1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0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33400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960437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Ms. Jimmy</a:t>
            </a:r>
          </a:p>
          <a:p>
            <a:pPr algn="ctr"/>
            <a:r>
              <a:rPr lang="en-US" sz="2400" dirty="0" smtClean="0"/>
              <a:t>FBLA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r="11111"/>
          <a:stretch/>
        </p:blipFill>
        <p:spPr>
          <a:xfrm>
            <a:off x="4495800" y="1066800"/>
            <a:ext cx="4490421" cy="475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3886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Gabrielle Lee</a:t>
            </a:r>
          </a:p>
          <a:p>
            <a:pPr algn="ctr"/>
            <a:r>
              <a:rPr lang="en-US" sz="2000" b="1" dirty="0"/>
              <a:t>Accounting II</a:t>
            </a:r>
          </a:p>
          <a:p>
            <a:pPr algn="ctr"/>
            <a:r>
              <a:rPr lang="en-US" dirty="0" smtClean="0"/>
              <a:t>Junior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Place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Qualified for Nationals in Chicago, IL in July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6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33400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960437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Mr. </a:t>
            </a:r>
            <a:r>
              <a:rPr lang="en-US" sz="2400" dirty="0"/>
              <a:t> </a:t>
            </a:r>
            <a:r>
              <a:rPr lang="en-US" sz="2400" dirty="0" smtClean="0"/>
              <a:t>Anderson</a:t>
            </a:r>
          </a:p>
          <a:p>
            <a:pPr algn="ctr"/>
            <a:r>
              <a:rPr lang="en-US" sz="2400" dirty="0" smtClean="0"/>
              <a:t>FBLA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r="13456"/>
          <a:stretch/>
        </p:blipFill>
        <p:spPr>
          <a:xfrm>
            <a:off x="4781550" y="1973698"/>
            <a:ext cx="3962401" cy="409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Network Design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Place </a:t>
            </a:r>
          </a:p>
          <a:p>
            <a:pPr algn="ctr"/>
            <a:r>
              <a:rPr lang="en-US" dirty="0" smtClean="0"/>
              <a:t>Team Event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Bert Begay, Senior</a:t>
            </a:r>
          </a:p>
          <a:p>
            <a:pPr algn="ctr"/>
            <a:r>
              <a:rPr lang="en-US" sz="2400" dirty="0" smtClean="0"/>
              <a:t>Antonio Yazzie, Junior</a:t>
            </a:r>
          </a:p>
          <a:p>
            <a:pPr algn="ctr"/>
            <a:r>
              <a:rPr lang="en-US" sz="2400" dirty="0" smtClean="0"/>
              <a:t>Kristopher </a:t>
            </a:r>
            <a:r>
              <a:rPr lang="en-US" sz="2400" dirty="0" err="1" smtClean="0"/>
              <a:t>Pouncy</a:t>
            </a:r>
            <a:r>
              <a:rPr lang="en-US" sz="2400" dirty="0" smtClean="0"/>
              <a:t>, Junior</a:t>
            </a:r>
          </a:p>
        </p:txBody>
      </p:sp>
    </p:spTree>
    <p:extLst>
      <p:ext uri="{BB962C8B-B14F-4D97-AF65-F5344CB8AC3E}">
        <p14:creationId xmlns:p14="http://schemas.microsoft.com/office/powerpoint/2010/main" val="68710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33400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960437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Mr. </a:t>
            </a:r>
            <a:r>
              <a:rPr lang="en-US" sz="2400" dirty="0"/>
              <a:t> </a:t>
            </a:r>
            <a:r>
              <a:rPr lang="en-US" sz="2400" dirty="0" smtClean="0"/>
              <a:t>Anderson</a:t>
            </a:r>
          </a:p>
          <a:p>
            <a:pPr algn="ctr"/>
            <a:r>
              <a:rPr lang="en-US" sz="2400" dirty="0" smtClean="0"/>
              <a:t>FBLA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2354" r="34135"/>
          <a:stretch/>
        </p:blipFill>
        <p:spPr>
          <a:xfrm>
            <a:off x="5867400" y="1981200"/>
            <a:ext cx="2285999" cy="384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38862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Kristopher </a:t>
            </a:r>
            <a:r>
              <a:rPr lang="en-US" sz="3600" dirty="0" err="1" smtClean="0"/>
              <a:t>Pouncy</a:t>
            </a:r>
            <a:endParaRPr lang="en-US" sz="3600" dirty="0" smtClean="0"/>
          </a:p>
          <a:p>
            <a:pPr algn="ctr"/>
            <a:r>
              <a:rPr lang="en-US" sz="2400" dirty="0" smtClean="0"/>
              <a:t>Junior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Place</a:t>
            </a:r>
          </a:p>
          <a:p>
            <a:pPr algn="ctr"/>
            <a:r>
              <a:rPr lang="en-US" dirty="0" smtClean="0"/>
              <a:t>Network Design (Team)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Place</a:t>
            </a:r>
          </a:p>
          <a:p>
            <a:pPr algn="ctr"/>
            <a:r>
              <a:rPr lang="en-US" dirty="0" smtClean="0"/>
              <a:t>Help Desk (Role Play)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Place</a:t>
            </a:r>
          </a:p>
          <a:p>
            <a:pPr algn="ctr"/>
            <a:r>
              <a:rPr lang="en-US" dirty="0" smtClean="0"/>
              <a:t>Network Concepts (Objective Test)</a:t>
            </a:r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025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594164"/>
            <a:ext cx="3810000" cy="116205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STUDENT </a:t>
            </a:r>
            <a:r>
              <a:rPr lang="en-US" sz="2800" dirty="0" smtClean="0"/>
              <a:t>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76263" y="1441450"/>
            <a:ext cx="3810000" cy="698500"/>
          </a:xfrm>
        </p:spPr>
        <p:txBody>
          <a:bodyPr/>
          <a:lstStyle/>
          <a:p>
            <a:r>
              <a:rPr lang="en-US" dirty="0" smtClean="0"/>
              <a:t>Pictures by Mr. Nelson from his yearbook club.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562" y="1066800"/>
            <a:ext cx="8153400" cy="3992563"/>
          </a:xfrm>
        </p:spPr>
        <p:txBody>
          <a:bodyPr>
            <a:normAutofit/>
          </a:bodyPr>
          <a:lstStyle/>
          <a:p>
            <a:pPr marL="82296" indent="0" rtl="0" eaLnBrk="1" fontAlgn="auto" latinLnBrk="0" hangingPunct="1">
              <a:buNone/>
            </a:pPr>
            <a:r>
              <a:rPr kumimoji="0" lang="en-US" sz="2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YEARBOOK- Mr. Nelson</a:t>
            </a:r>
            <a:endParaRPr kumimoji="0" lang="en-US" sz="2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9950"/>
            <a:ext cx="7042639" cy="395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362200"/>
            <a:ext cx="6934200" cy="1143000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nnouncements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7250" y="4074648"/>
            <a:ext cx="30861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228600"/>
            <a:ext cx="7406640" cy="20785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400" y="3810000"/>
            <a:ext cx="4800600" cy="268224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NATIVE Meeting</a:t>
            </a:r>
          </a:p>
          <a:p>
            <a:pPr lvl="0"/>
            <a:r>
              <a:rPr lang="en-US" dirty="0" smtClean="0"/>
              <a:t>CTE Spring Assessments</a:t>
            </a:r>
          </a:p>
          <a:p>
            <a:pPr lvl="0"/>
            <a:r>
              <a:rPr lang="en-US" dirty="0" smtClean="0"/>
              <a:t>Farewell- T. Gilliam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362200"/>
            <a:ext cx="3840480" cy="3429000"/>
          </a:xfrm>
        </p:spPr>
        <p:txBody>
          <a:bodyPr>
            <a:noAutofit/>
          </a:bodyPr>
          <a:lstStyle/>
          <a:p>
            <a:pPr lvl="0" algn="ctr"/>
            <a:r>
              <a:rPr lang="en-US" sz="4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Address- </a:t>
            </a:r>
            <a:br>
              <a:rPr lang="en-US" sz="4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Mr. Chris Smith, CTE Director</a:t>
            </a:r>
            <a:endParaRPr lang="en-US" sz="4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6"/>
          <a:stretch/>
        </p:blipFill>
        <p:spPr>
          <a:xfrm rot="16200000">
            <a:off x="1123950" y="2762250"/>
            <a:ext cx="34671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228600"/>
            <a:ext cx="7406640" cy="207850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7406640" cy="12954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Closing- Mr. Smith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8800" y="2971800"/>
            <a:ext cx="32004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4445" r="12963" b="16666"/>
          <a:stretch/>
        </p:blipFill>
        <p:spPr>
          <a:xfrm>
            <a:off x="6172200" y="2566986"/>
            <a:ext cx="2477730" cy="320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7406640" cy="12954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Closing- Mr. Smith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13445" r="5882" b="14846"/>
          <a:stretch/>
        </p:blipFill>
        <p:spPr>
          <a:xfrm rot="16200000">
            <a:off x="3867149" y="3115987"/>
            <a:ext cx="3086104" cy="2057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8609" r="35833" b="27826"/>
          <a:stretch/>
        </p:blipFill>
        <p:spPr>
          <a:xfrm>
            <a:off x="1905000" y="2619374"/>
            <a:ext cx="2057400" cy="305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445" r="39427" b="31111"/>
          <a:stretch/>
        </p:blipFill>
        <p:spPr>
          <a:xfrm>
            <a:off x="6858000" y="2619373"/>
            <a:ext cx="2174822" cy="30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44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7406640" cy="12954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Closing- Mr. Smith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" b="1852"/>
          <a:stretch/>
        </p:blipFill>
        <p:spPr>
          <a:xfrm rot="16200000">
            <a:off x="3918882" y="3205818"/>
            <a:ext cx="2944538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2100" y="3115988"/>
            <a:ext cx="2743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7123" y="3132136"/>
            <a:ext cx="3076577" cy="20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5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7406640" cy="12954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Closing- Mr. Smith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8882" y="3233955"/>
            <a:ext cx="2944538" cy="196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2100" y="3230288"/>
            <a:ext cx="27432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7123" y="3132136"/>
            <a:ext cx="3076576" cy="20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2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7406640" cy="12954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Closing- Mr. Smith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/>
          <a:stretch/>
        </p:blipFill>
        <p:spPr>
          <a:xfrm rot="5400000">
            <a:off x="3878598" y="3311464"/>
            <a:ext cx="2773273" cy="1691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2100" y="3230288"/>
            <a:ext cx="27432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0" r="15951"/>
          <a:stretch/>
        </p:blipFill>
        <p:spPr>
          <a:xfrm rot="10800000">
            <a:off x="6682367" y="2770461"/>
            <a:ext cx="2086347" cy="280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06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CHINLE HIGH SCHOOL 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CTE Spring Advisory Committee Meeting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7406640" cy="12954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Closing- Mr. Smith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1728357" y="3354598"/>
            <a:ext cx="2819525" cy="172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3" t="16388" r="23393" b="16769"/>
          <a:stretch/>
        </p:blipFill>
        <p:spPr>
          <a:xfrm rot="5400000">
            <a:off x="5605368" y="3106507"/>
            <a:ext cx="2773274" cy="21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2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0">
        <p15:prstTrans prst="curtains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749808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6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Invocation-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Brandon </a:t>
            </a:r>
            <a:r>
              <a:rPr lang="en-US" sz="4400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Tso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Drafting Teacher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77476"/>
            <a:ext cx="4342032" cy="3256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228600"/>
            <a:ext cx="7406640" cy="20785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590800"/>
            <a:ext cx="3611880" cy="38862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 of CTE Staff and Committee Members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1" y="2667000"/>
            <a:ext cx="3947759" cy="325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228600"/>
            <a:ext cx="7406640" cy="20785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7498080" cy="1143000"/>
          </a:xfrm>
        </p:spPr>
        <p:txBody>
          <a:bodyPr>
            <a:normAutofit/>
          </a:bodyPr>
          <a:lstStyle/>
          <a:p>
            <a:pPr lvl="0"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Dinner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90800"/>
            <a:ext cx="4343400" cy="244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228600"/>
            <a:ext cx="7406640" cy="20785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362200"/>
            <a:ext cx="6934200" cy="1143000"/>
          </a:xfrm>
        </p:spPr>
        <p:txBody>
          <a:bodyPr>
            <a:normAutofit/>
          </a:bodyPr>
          <a:lstStyle/>
          <a:p>
            <a:pPr lvl="0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Advisory Team Meeting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2160" y="3874642"/>
            <a:ext cx="2961962" cy="2223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228600"/>
            <a:ext cx="7406640" cy="20785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400" y="3810000"/>
            <a:ext cx="4800600" cy="2682240"/>
          </a:xfrm>
        </p:spPr>
        <p:txBody>
          <a:bodyPr/>
          <a:lstStyle/>
          <a:p>
            <a:r>
              <a:rPr lang="en-US" dirty="0" smtClean="0"/>
              <a:t>Local Team Evaluation Forms</a:t>
            </a:r>
          </a:p>
          <a:p>
            <a:r>
              <a:rPr lang="en-US" dirty="0" smtClean="0"/>
              <a:t>Advisory Agreement Form FY 2015-2016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19200" y="236220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CTE SCHOOL YEAR RECAP FOR 2014-2015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41183"/>
            <a:ext cx="3810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3733800"/>
            <a:ext cx="4437888" cy="2453640"/>
          </a:xfrm>
        </p:spPr>
        <p:txBody>
          <a:bodyPr/>
          <a:lstStyle/>
          <a:p>
            <a:r>
              <a:rPr lang="en-US" dirty="0" smtClean="0"/>
              <a:t>Equipment Purchased</a:t>
            </a:r>
          </a:p>
          <a:p>
            <a:r>
              <a:rPr lang="en-US" dirty="0" smtClean="0"/>
              <a:t>Funding from Native JTED</a:t>
            </a:r>
          </a:p>
          <a:p>
            <a:r>
              <a:rPr lang="en-US" dirty="0" smtClean="0"/>
              <a:t>CTE Programs Achievements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953000" y="2590800"/>
            <a:ext cx="3886200" cy="35966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Tx/>
              <a:buFont typeface="Courier New" pitchFamily="49" charset="0"/>
              <a:buChar char="o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1600" y="381000"/>
            <a:ext cx="7406640" cy="20785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CHINLE HIGH SCHOOL </a:t>
            </a:r>
            <a:b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CTE Spring Advisory Committee Meeting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dalus" pitchFamily="18" charset="-78"/>
              <a:ea typeface="+mj-ea"/>
              <a:cs typeface="Andalus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33400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09600" y="960437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Ms. Pogue</a:t>
            </a:r>
          </a:p>
          <a:p>
            <a:pPr algn="ctr"/>
            <a:r>
              <a:rPr lang="en-US" sz="2400" dirty="0" smtClean="0"/>
              <a:t>HOSA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2769101"/>
            <a:ext cx="3505200" cy="3459163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kumimoji="0"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HOSA- Ms. Pogue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8796" r="8844"/>
          <a:stretch/>
        </p:blipFill>
        <p:spPr>
          <a:xfrm>
            <a:off x="370401" y="3646170"/>
            <a:ext cx="3586284" cy="2912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05" y="1143000"/>
            <a:ext cx="3581400" cy="461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057275"/>
            <a:ext cx="4400550" cy="3124200"/>
          </a:xfrm>
        </p:spPr>
        <p:txBody>
          <a:bodyPr>
            <a:prstTxWarp prst="textButton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dirty="0" smtClean="0"/>
              <a:t>CAREER TECHNICAL </a:t>
            </a:r>
            <a:br>
              <a:rPr lang="en-US" sz="2800" dirty="0" smtClean="0"/>
            </a:br>
            <a:r>
              <a:rPr lang="en-US" sz="2800" dirty="0" smtClean="0"/>
              <a:t>STUDENT ORGANIZATION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8200" y="1371600"/>
            <a:ext cx="2971800" cy="72663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Mr. Sherry</a:t>
            </a:r>
          </a:p>
          <a:p>
            <a:pPr algn="ctr"/>
            <a:r>
              <a:rPr lang="en-US" sz="2400" dirty="0" smtClean="0"/>
              <a:t>Skills, USA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49" y="1066800"/>
            <a:ext cx="3565922" cy="475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33528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Malencia</a:t>
            </a:r>
            <a:r>
              <a:rPr lang="en-US" sz="3600" dirty="0" smtClean="0"/>
              <a:t> Yazzie</a:t>
            </a:r>
            <a:endParaRPr lang="en-US" sz="3600" dirty="0" smtClean="0"/>
          </a:p>
          <a:p>
            <a:pPr algn="ctr"/>
            <a:r>
              <a:rPr lang="en-US" sz="2000" b="1" dirty="0" smtClean="0"/>
              <a:t>Scholarship $2500</a:t>
            </a:r>
          </a:p>
          <a:p>
            <a:pPr algn="ctr"/>
            <a:r>
              <a:rPr lang="en-US" sz="2000" b="1" dirty="0" smtClean="0"/>
              <a:t>Placed top 15</a:t>
            </a:r>
            <a:endParaRPr lang="en-US" sz="2000" b="1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CCAP Culinary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0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197</TotalTime>
  <Words>327</Words>
  <Application>Microsoft Office PowerPoint</Application>
  <PresentationFormat>On-screen Show (4:3)</PresentationFormat>
  <Paragraphs>126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Andalus</vt:lpstr>
      <vt:lpstr>Arial</vt:lpstr>
      <vt:lpstr>Courier New</vt:lpstr>
      <vt:lpstr>Gill Sans MT</vt:lpstr>
      <vt:lpstr>Verdana</vt:lpstr>
      <vt:lpstr>Wingdings</vt:lpstr>
      <vt:lpstr>Wingdings 2</vt:lpstr>
      <vt:lpstr>Solstice</vt:lpstr>
      <vt:lpstr>CHINLE HIGH SCHOOL  CTE Spring Advisory Committee Meeting</vt:lpstr>
      <vt:lpstr>Welcome Address-  Mr. Chris Smith, CTE Director</vt:lpstr>
      <vt:lpstr>Invocation-  Brandon Tso, Drafting Teacher</vt:lpstr>
      <vt:lpstr>Introduction of CTE Staff and Committee Members</vt:lpstr>
      <vt:lpstr>Dinner</vt:lpstr>
      <vt:lpstr>Advisory Team Meeting</vt:lpstr>
      <vt:lpstr>CTE SCHOOL YEAR RECAP FOR 2014-2015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CAREER TECHNICAL  STUDENT ORGANIZATION</vt:lpstr>
      <vt:lpstr>Announcements</vt:lpstr>
      <vt:lpstr>CHINLE HIGH SCHOOL  CTE Spring Advisory Committee Meeting</vt:lpstr>
      <vt:lpstr>CHINLE HIGH SCHOOL  CTE Spring Advisory Committee Meeting</vt:lpstr>
      <vt:lpstr>CHINLE HIGH SCHOOL  CTE Spring Advisory Committee Meeting</vt:lpstr>
      <vt:lpstr>CHINLE HIGH SCHOOL  CTE Spring Advisory Committee Meeting</vt:lpstr>
      <vt:lpstr>CHINLE HIGH SCHOOL  CTE Spring Advisory Committee Meeting</vt:lpstr>
      <vt:lpstr>CHINLE HIGH SCHOOL  CTE Spring Advisory Committee Meeting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CHINLE HIGH SCHOOL  CTE Spring Advisory Committee Meeting</dc:title>
  <dc:creator>dteller</dc:creator>
  <cp:lastModifiedBy>Serena Jimmy</cp:lastModifiedBy>
  <cp:revision>20</cp:revision>
  <dcterms:created xsi:type="dcterms:W3CDTF">2015-04-20T16:36:24Z</dcterms:created>
  <dcterms:modified xsi:type="dcterms:W3CDTF">2015-04-23T21:31:41Z</dcterms:modified>
</cp:coreProperties>
</file>